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4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5/21/24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5/21/24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/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A_TidyText_Sentiment_song.R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B_TidyText_Sentiment_complaint.R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D_other_sentiment.R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5/21/24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4345</TotalTime>
  <Words>1076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138</cp:revision>
  <cp:lastPrinted>2018-11-26T18:56:28Z</cp:lastPrinted>
  <dcterms:created xsi:type="dcterms:W3CDTF">2018-05-23T17:24:59Z</dcterms:created>
  <dcterms:modified xsi:type="dcterms:W3CDTF">2024-05-22T01:17:00Z</dcterms:modified>
</cp:coreProperties>
</file>